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tags/tag1.xml" ContentType="application/vnd.openxmlformats-officedocument.presentationml.tags+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3.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comments/comment10.xml" ContentType="application/vnd.openxmlformats-officedocument.presentationml.comment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3.xml" ContentType="application/vnd.openxmlformats-officedocument.presentationml.comment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comments/comment16.xml" ContentType="application/vnd.openxmlformats-officedocument.presentationml.comments+xml"/>
  <Override PartName="/ppt/notesSlides/notesSlide33.xml" ContentType="application/vnd.openxmlformats-officedocument.presentationml.notesSlide+xml"/>
  <Override PartName="/ppt/comments/comment17.xml" ContentType="application/vnd.openxmlformats-officedocument.presentationml.comment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348" autoAdjust="0"/>
  </p:normalViewPr>
  <p:slideViewPr>
    <p:cSldViewPr snapToGrid="0">
      <p:cViewPr varScale="1">
        <p:scale>
          <a:sx n="107" d="100"/>
          <a:sy n="107" d="100"/>
        </p:scale>
        <p:origin x="1734" y="7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After meeting our client and hearing his pitch, we brainstormed as a team to come up with ideas that met his specifications. We settled on a dungeon crawler esc style of gameplay that was based on a help/hinder mechanic as well as a room clear style of gameplay. This meant that the child would control an invincible overseer that would look down on player 1 as they progressed the dungeon and could at any point decide to help the player by giving them support or hinder them by deploying traps or dropping bombs. Player 2 is going to be playing on a tablet device via a web-based connection. By having the player 2 on a tablet we can make the controls they have very intuitive and easy for them to grasp. Player one will be on the computer with the controller and for him to progress through the game they will have to clear each room presented to them to complete the level.</a:t>
            </a:r>
            <a:endParaRPr lang="en-GB" dirty="0"/>
          </a:p>
        </p:txBody>
      </p:sp>
    </p:spTree>
    <p:extLst>
      <p:ext uri="{BB962C8B-B14F-4D97-AF65-F5344CB8AC3E}">
        <p14:creationId xmlns:p14="http://schemas.microsoft.com/office/powerpoint/2010/main" val="267779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After making initial contact with our client via email and proposing our idea to him, we established communication via “slack” a business communication platform. We agreed to meet in person bi-weekly to discuss major stress points about the project (art style, gameplay mechanics etc) and every week, I would write up a weekly roundup where I would take not of each of the team members doings in the week and post it to a specific channel that Luke could see and respond in if he wanted to. This continued to work for a few weeks until the COVID-19 situation. With the closing down of the </a:t>
            </a:r>
            <a:r>
              <a:rPr lang="en-GB" sz="1100" b="0" i="0" u="none" strike="noStrike" cap="none" dirty="0" err="1">
                <a:solidFill>
                  <a:srgbClr val="000000"/>
                </a:solidFill>
                <a:effectLst/>
                <a:latin typeface="Arial"/>
                <a:ea typeface="Arial"/>
                <a:cs typeface="Arial"/>
                <a:sym typeface="Arial"/>
              </a:rPr>
              <a:t>uni</a:t>
            </a:r>
            <a:r>
              <a:rPr lang="en-GB" sz="1100" b="0" i="0" u="none" strike="noStrike" cap="none" dirty="0">
                <a:solidFill>
                  <a:srgbClr val="000000"/>
                </a:solidFill>
                <a:effectLst/>
                <a:latin typeface="Arial"/>
                <a:ea typeface="Arial"/>
                <a:cs typeface="Arial"/>
                <a:sym typeface="Arial"/>
              </a:rPr>
              <a:t> and all moving online, we had to stop the in person meetings. We talked to Luke about this setback and he was ok with only doing the weekly roundups as he could message us about anything he had queries about. This went on for a while when it became apparent that Luke wasn’t responding. After bringing this up with the team I reached out to Luke asking about his absence, he responded and apologized for not checking slack as often as he should and suggested with all the issues caused by the COVID situation that I use his mobile number to contact him to set up meetings again. So with the team's approval, I texted him asking for a voice meeting, he agreed and we settled on discord as the </a:t>
            </a:r>
            <a:r>
              <a:rPr lang="en-GB" sz="1100" b="0" i="0" u="none" strike="noStrike" cap="none" dirty="0" err="1">
                <a:solidFill>
                  <a:srgbClr val="000000"/>
                </a:solidFill>
                <a:effectLst/>
                <a:latin typeface="Arial"/>
                <a:ea typeface="Arial"/>
                <a:cs typeface="Arial"/>
                <a:sym typeface="Arial"/>
              </a:rPr>
              <a:t>prefered</a:t>
            </a:r>
            <a:r>
              <a:rPr lang="en-GB" sz="1100" b="0" i="0" u="none" strike="noStrike" cap="none" dirty="0">
                <a:solidFill>
                  <a:srgbClr val="000000"/>
                </a:solidFill>
                <a:effectLst/>
                <a:latin typeface="Arial"/>
                <a:ea typeface="Arial"/>
                <a:cs typeface="Arial"/>
                <a:sym typeface="Arial"/>
              </a:rPr>
              <a:t> platform as all of us already had and used discord. With this, we had re-acquired voice meetings with our client after a blackout period.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For our user testing, we went with a two test approach. This meant that we could test some core mechanics in the first test, make changes according to feedback and then regather feedback on the changes to see if it was the correct call to make them. Our first test was to test the player movement, camera, enemy AI as well as the door unlock mechanics. After collecting feedback on these aspects, we made changes accordingly and after adding a few more features, created another demo release. This new demo was to collect feedback on the aspects we changed from the initial demo and see if we correctly adjusted them as well as collect new feedback on the new features that we added into this demo release.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uploaded our demo builds to our team website with instructions on how to play the game as well as a bit of background. We then shared the link around public university discord channels as well other friend circles etc to collect a variety of feedback. One of the major concerns for using friends and family was bias towards us and skew the results. Unfortunately, this is something that is inevitable and the only course of action was to ask them to remain unbiased towards the test as the data we were collecting was valuable. We gave a link to a google form that contained some questions and ratings to gather our responses as well as organize them for us.</a:t>
            </a:r>
            <a:endParaRPr lang="en-GB" b="0" dirty="0">
              <a:effectLst/>
            </a:endParaRPr>
          </a:p>
          <a:p>
            <a:br>
              <a:rPr lang="en-GB" dirty="0"/>
            </a:b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After waiting a few days for the forms to be submitted, we collected our results and examined our results.</a:t>
            </a:r>
            <a:endParaRPr lang="en-GB" b="0" dirty="0">
              <a:effectLst/>
            </a:endParaRPr>
          </a:p>
          <a:p>
            <a:pPr rtl="0"/>
            <a:r>
              <a:rPr lang="en-GB" sz="1100" b="0" i="0" u="none" strike="noStrike" cap="none" dirty="0">
                <a:solidFill>
                  <a:srgbClr val="000000"/>
                </a:solidFill>
                <a:effectLst/>
                <a:latin typeface="Arial"/>
                <a:ea typeface="Arial"/>
                <a:cs typeface="Arial"/>
                <a:sym typeface="Arial"/>
              </a:rPr>
              <a:t>From our first demo release, The feedback we got was useful. For our first aspect, the player movement. The feedback was that it was usable, but not enjoyable. The camera was mixed, we had a feature that caused the walls to vanish when the player was obstructed by them, this causes a misconception where people thought that walls vanishing was a bug. However we were given a suggestion that we should change it so the walls become translucent rather than transparent to combat this. For the enemy AI, the feedback on this confirmed that we needed to rethink how the AI worked and this led to it being redone from the ground up. Finally for doors, they worked as intended but it wasn’t clear to the testers what the goal was to get them unlocked so this prompted us to add a clear object to clear each room to proceed.</a:t>
            </a:r>
            <a:endParaRPr lang="en-GB" b="0" dirty="0">
              <a:effectLst/>
            </a:endParaRPr>
          </a:p>
          <a:p>
            <a:pPr rtl="0"/>
            <a:r>
              <a:rPr lang="en-GB" sz="1100" b="0" i="0" u="none" strike="noStrike" cap="none" dirty="0">
                <a:solidFill>
                  <a:srgbClr val="000000"/>
                </a:solidFill>
                <a:effectLst/>
                <a:latin typeface="Arial"/>
                <a:ea typeface="Arial"/>
                <a:cs typeface="Arial"/>
                <a:sym typeface="Arial"/>
              </a:rPr>
              <a:t>After collecting this data and making the changes where appropriate, we added some of the other core mechanics of the game (procedural generation of rooms, picking up weapons) and refining some of the other aspects of the game we released our second demo for testing. Again, after waiting a few days for our results, we collected and analysed them.</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decision to rework the enemy AI was a good one, the feedback on the new system worked much better than the first. Even though there was some feedback on the new system, they were minor changes. Another series of questions was based on the room clear style of gameplay with the new implementation of the procedural generation. People seemed to really enjoy this now with the procedural generation as it meant each run was different. Feedback was that the rooms were too small so we scaled the rooms up and added more obstacles to fill the new space. Another issue caused by the room-clear style of gameplay was that people were getting locked out of rooms and couldn’t proceed. This required some tweaks to the way doors locked but was quickly fixed. The feature to only have one weapon feedback was mixed, some liked it, some didn’t but our client liked this feature and in the end it’s up to him. Balance seemed to be a talking point, people thought the crossbow was overpowered and others the sword underpowered. This promoted a discussion with the team to talk about balance. We made the walls go translucent and this was the correct change to make as people like this as they could now see enemies hidden behind was as killing every enemy is a key aspect of this game. Feedback on players controls was that they were better but needed some more tweaks (more gravity / less </a:t>
            </a:r>
            <a:r>
              <a:rPr lang="en-GB" sz="1100" b="0" i="0" u="none" strike="noStrike" cap="none" dirty="0" err="1">
                <a:solidFill>
                  <a:srgbClr val="000000"/>
                </a:solidFill>
                <a:effectLst/>
                <a:latin typeface="Arial"/>
                <a:ea typeface="Arial"/>
                <a:cs typeface="Arial"/>
                <a:sym typeface="Arial"/>
              </a:rPr>
              <a:t>slidey</a:t>
            </a:r>
            <a:r>
              <a:rPr lang="en-GB" sz="1100" b="0" i="0" u="none" strike="noStrike" cap="none" dirty="0">
                <a:solidFill>
                  <a:srgbClr val="000000"/>
                </a:solidFill>
                <a:effectLst/>
                <a:latin typeface="Arial"/>
                <a:ea typeface="Arial"/>
                <a:cs typeface="Arial"/>
                <a:sym typeface="Arial"/>
              </a:rPr>
              <a:t>). The conclusion to this test was greatly helpful as it showed us that we made the correct choices when we were presented with them and gave us some more aspects to refine.</a:t>
            </a:r>
            <a:endParaRPr lang="en-GB" b="0" dirty="0">
              <a:effectLst/>
            </a:endParaRPr>
          </a:p>
          <a:p>
            <a:pPr rtl="0"/>
            <a:r>
              <a:rPr lang="en-GB" sz="1100" b="0" i="0" u="none" strike="noStrike" cap="none" dirty="0">
                <a:solidFill>
                  <a:srgbClr val="000000"/>
                </a:solidFill>
                <a:effectLst/>
                <a:latin typeface="Arial"/>
                <a:ea typeface="Arial"/>
                <a:cs typeface="Arial"/>
                <a:sym typeface="Arial"/>
              </a:rPr>
              <a:t>By doing two user tests, we were able to collect feedback from the first, make improvements and test the improvements. This was key in refining and creating the game that we intended from the start.</a:t>
            </a:r>
            <a:endParaRPr lang="en-GB" b="0" dirty="0">
              <a:effectLst/>
            </a:endParaRPr>
          </a:p>
          <a:p>
            <a:br>
              <a:rPr lang="en-GB"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Hi, I'm Zack and I'm the product owner for team supine. This means that I was in charge of talking to the client throughout development of the project. Setting up meetings with the client each week, discussing what our goals for the project are and making sure they are aligned with their own. As well as this, I was also in charge of setting up the </a:t>
            </a:r>
            <a:r>
              <a:rPr lang="en-GB" sz="1100" b="0" i="0" u="none" strike="noStrike" cap="none">
                <a:solidFill>
                  <a:srgbClr val="000000"/>
                </a:solidFill>
                <a:effectLst/>
                <a:latin typeface="Arial"/>
                <a:ea typeface="Arial"/>
                <a:cs typeface="Arial"/>
                <a:sym typeface="Arial"/>
              </a:rPr>
              <a:t>public testing. </a:t>
            </a:r>
            <a:r>
              <a:rPr lang="en-GB" sz="1100" b="0" i="0" u="none" strike="noStrike" cap="none" dirty="0">
                <a:solidFill>
                  <a:srgbClr val="000000"/>
                </a:solidFill>
                <a:effectLst/>
                <a:latin typeface="Arial"/>
                <a:ea typeface="Arial"/>
                <a:cs typeface="Arial"/>
                <a:sym typeface="Arial"/>
              </a:rPr>
              <a:t>Gathering the feedback from that and analysing it. Finally, I am the secondary designer for the team so I was responsible for the visuals of the web-based aspects of the game.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client is called Luke McGowan. He has a past experience with web design as well as game development experience in unity. His primary job description is a freelance developer and designer. He came to us with a pitch for a game to be played with himself and his kids. </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pitch was a “multiplayer game for all ages”. He wanted a game that included his kids in the experience. Something that they could also enjoy playing as well as him. The reasons behind him looking for something like was because the games that are currently out there cover a wider variety of ages rather than being specifically designed for adults and children of a younger age to play. By focusing the age rating more, he wants a game that is both easy for the kid to grasp and enjoy as well as having the adult also have an enjoyable time. </a:t>
            </a:r>
            <a:endParaRPr lang="en-GB" b="0" dirty="0">
              <a:effectLst/>
            </a:endParaRPr>
          </a:p>
          <a:p>
            <a:br>
              <a:rPr lang="en-GB"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Doing a game for children comes with a lot of issues (legal, ethical etc) and so we had to be very careful in how we proceeded with our development. There were some things we had to take into consideration when attempting a project like this.</a:t>
            </a:r>
            <a:endParaRPr lang="en-GB" b="0" dirty="0">
              <a:effectLst/>
            </a:endParaRPr>
          </a:p>
          <a:p>
            <a:pPr rtl="0"/>
            <a:r>
              <a:rPr lang="en-GB" sz="1100" b="0" i="0" u="none" strike="noStrike" cap="none" dirty="0">
                <a:solidFill>
                  <a:srgbClr val="000000"/>
                </a:solidFill>
                <a:effectLst/>
                <a:latin typeface="Arial"/>
                <a:ea typeface="Arial"/>
                <a:cs typeface="Arial"/>
                <a:sym typeface="Arial"/>
              </a:rPr>
              <a:t>Because this is a game targeted at children (under 10) we had to make sure that we didn’t collect any of their personal data. So we can’t have them registering an account or any other way of collecting their data. The game can’t contain any explicit themes (sex, drugs, gambling etc) as these are clearly not designed for the consumption of a younger audience. The game can’t contain any profanity or violence as it has to abide by the rules set by PEGI (pan </a:t>
            </a:r>
            <a:r>
              <a:rPr lang="en-GB" sz="1100" b="0" i="0" u="none" strike="noStrike" cap="none" dirty="0" err="1">
                <a:solidFill>
                  <a:srgbClr val="000000"/>
                </a:solidFill>
                <a:effectLst/>
                <a:latin typeface="Arial"/>
                <a:ea typeface="Arial"/>
                <a:cs typeface="Arial"/>
                <a:sym typeface="Arial"/>
              </a:rPr>
              <a:t>european</a:t>
            </a:r>
            <a:r>
              <a:rPr lang="en-GB" sz="1100" b="0" i="0" u="none" strike="noStrike" cap="none" dirty="0">
                <a:solidFill>
                  <a:srgbClr val="000000"/>
                </a:solidFill>
                <a:effectLst/>
                <a:latin typeface="Arial"/>
                <a:ea typeface="Arial"/>
                <a:cs typeface="Arial"/>
                <a:sym typeface="Arial"/>
              </a:rPr>
              <a:t> game information) committee. It can however contain a very mild form of violence (stylized or comical) but nothing frightening. Finally the game cannot contain any micro transactions as this raises ethical and professional issues designing a game made for children and including micro transactions.</a:t>
            </a:r>
            <a:endParaRPr lang="en-GB" b="0" dirty="0">
              <a:effectLst/>
            </a:endParaRPr>
          </a:p>
          <a:p>
            <a:pPr marL="158750" indent="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16.png"/><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6.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9.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18.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0.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slideLayout" Target="../slideLayouts/slideLayout3.xml"/><Relationship Id="rId7" Type="http://schemas.openxmlformats.org/officeDocument/2006/relationships/image" Target="../media/image30.gif"/><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9.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2.xml"/><Relationship Id="rId9"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image" Target="../media/image36.gif"/><Relationship Id="rId2" Type="http://schemas.microsoft.com/office/2007/relationships/media" Target="../media/media12.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3.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docs.google.com/forms/d/1LfIyHvrhsWR_v7wXblE-j26R1zDifBY6qcyYN9sdIM4/edit" TargetMode="External"/><Relationship Id="rId5" Type="http://schemas.openxmlformats.org/officeDocument/2006/relationships/hyperlink" Target="https://supine.dev/demo2" TargetMode="Externa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comments" Target="../comments/comment1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hyperlink" Target="https://docs.google.com/forms/d/1LfIyHvrhsWR_v7wXblE-j26R1zDifBY6qcyYN9sdIM4/edit"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FichandChip_ST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audio" Target="../media/media13.m4a"/><Relationship Id="rId21" Type="http://schemas.openxmlformats.org/officeDocument/2006/relationships/comments" Target="../comments/comment15.xml"/><Relationship Id="rId7" Type="http://schemas.openxmlformats.org/officeDocument/2006/relationships/image" Target="../media/image45.jpg"/><Relationship Id="rId12" Type="http://schemas.openxmlformats.org/officeDocument/2006/relationships/image" Target="../media/image49.png"/><Relationship Id="rId17" Type="http://schemas.openxmlformats.org/officeDocument/2006/relationships/image" Target="../media/image54.png"/><Relationship Id="rId2" Type="http://schemas.microsoft.com/office/2007/relationships/media" Target="../media/media13.m4a"/><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8.xml"/><Relationship Id="rId6" Type="http://schemas.openxmlformats.org/officeDocument/2006/relationships/image" Target="../media/image1.png"/><Relationship Id="rId11" Type="http://schemas.openxmlformats.org/officeDocument/2006/relationships/image" Target="../media/image48.png"/><Relationship Id="rId5" Type="http://schemas.openxmlformats.org/officeDocument/2006/relationships/notesSlide" Target="../notesSlides/notesSlide30.xml"/><Relationship Id="rId15" Type="http://schemas.openxmlformats.org/officeDocument/2006/relationships/image" Target="../media/image52.png"/><Relationship Id="rId10" Type="http://schemas.openxmlformats.org/officeDocument/2006/relationships/image" Target="../media/image2.png"/><Relationship Id="rId19" Type="http://schemas.openxmlformats.org/officeDocument/2006/relationships/image" Target="../media/image56.png"/><Relationship Id="rId4" Type="http://schemas.openxmlformats.org/officeDocument/2006/relationships/slideLayout" Target="../slideLayouts/slideLayout3.xml"/><Relationship Id="rId9" Type="http://schemas.openxmlformats.org/officeDocument/2006/relationships/image" Target="../media/image47.gif"/><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15.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15.m4a"/><Relationship Id="rId1" Type="http://schemas.openxmlformats.org/officeDocument/2006/relationships/tags" Target="../tags/tag9.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2.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www.linkedin.com/in/luke-mcgowan-5989b05/" TargetMode="Externa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comments" Target="../comments/comment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134D-9B37-4612-8AF6-A6240A28FE95}"/>
              </a:ext>
            </a:extLst>
          </p:cNvPr>
          <p:cNvSpPr>
            <a:spLocks noGrp="1"/>
          </p:cNvSpPr>
          <p:nvPr>
            <p:ph type="title"/>
          </p:nvPr>
        </p:nvSpPr>
        <p:spPr/>
        <p:txBody>
          <a:bodyPr/>
          <a:lstStyle/>
          <a:p>
            <a:r>
              <a:rPr lang="en-GB" dirty="0"/>
              <a:t>Our Pitch</a:t>
            </a:r>
          </a:p>
        </p:txBody>
      </p:sp>
      <p:sp>
        <p:nvSpPr>
          <p:cNvPr id="3" name="Text Placeholder 2">
            <a:extLst>
              <a:ext uri="{FF2B5EF4-FFF2-40B4-BE49-F238E27FC236}">
                <a16:creationId xmlns:a16="http://schemas.microsoft.com/office/drawing/2014/main" id="{F29CA145-F6B9-4511-976C-F1FD6715E3D5}"/>
              </a:ext>
            </a:extLst>
          </p:cNvPr>
          <p:cNvSpPr>
            <a:spLocks noGrp="1"/>
          </p:cNvSpPr>
          <p:nvPr>
            <p:ph type="body" idx="1"/>
          </p:nvPr>
        </p:nvSpPr>
        <p:spPr>
          <a:xfrm>
            <a:off x="2400250" y="1211350"/>
            <a:ext cx="6321600" cy="3002400"/>
          </a:xfrm>
        </p:spPr>
        <p:txBody>
          <a:bodyPr/>
          <a:lstStyle/>
          <a:p>
            <a:pPr marL="114300" indent="0">
              <a:buNone/>
            </a:pPr>
            <a:r>
              <a:rPr lang="en-GB" b="1" dirty="0"/>
              <a:t>Dungeon crawler / room clear</a:t>
            </a:r>
          </a:p>
          <a:p>
            <a:pPr lvl="0" indent="-336550">
              <a:buSzPts val="1700"/>
            </a:pPr>
            <a:r>
              <a:rPr lang="en-GB" sz="1600" dirty="0"/>
              <a:t>Couple variations of enemies</a:t>
            </a:r>
          </a:p>
          <a:p>
            <a:pPr lvl="0" indent="-336550">
              <a:buSzPts val="1700"/>
            </a:pPr>
            <a:r>
              <a:rPr lang="en-GB" sz="1600" dirty="0"/>
              <a:t>Procedurally generated levels</a:t>
            </a:r>
          </a:p>
          <a:p>
            <a:pPr lvl="0" indent="-336550">
              <a:buSzPts val="1700"/>
            </a:pPr>
            <a:r>
              <a:rPr lang="en-GB" sz="1600" dirty="0"/>
              <a:t>Obstacles / traps that player 2 spawns / activates</a:t>
            </a:r>
          </a:p>
          <a:p>
            <a:pPr marL="114300" indent="0">
              <a:buNone/>
            </a:pPr>
            <a:r>
              <a:rPr lang="en-GB" b="1" dirty="0"/>
              <a:t>Voxel based graphics</a:t>
            </a:r>
          </a:p>
          <a:p>
            <a:pPr lvl="0" indent="-336550">
              <a:buSzPts val="1700"/>
            </a:pPr>
            <a:r>
              <a:rPr lang="en-GB" sz="1600" dirty="0"/>
              <a:t>Distinct colour Differentiation between world, player and enemies</a:t>
            </a:r>
          </a:p>
          <a:p>
            <a:pPr marL="120650" lvl="0" indent="0">
              <a:buSzPts val="1700"/>
              <a:buNone/>
            </a:pPr>
            <a:r>
              <a:rPr lang="en-GB" b="1" dirty="0"/>
              <a:t>Tablet linked to main computer for player 2</a:t>
            </a:r>
          </a:p>
          <a:p>
            <a:pPr marL="406400" indent="-285750">
              <a:buSzPts val="1700"/>
            </a:pPr>
            <a:r>
              <a:rPr lang="en-GB" sz="1600" dirty="0"/>
              <a:t>Stylized map that shows live feed of player 1 (main game)</a:t>
            </a:r>
          </a:p>
          <a:p>
            <a:pPr marL="406400" indent="-285750">
              <a:buSzPts val="1700"/>
            </a:pPr>
            <a:r>
              <a:rPr lang="en-GB" sz="1600" dirty="0"/>
              <a:t>Matches art style of primary game.</a:t>
            </a:r>
          </a:p>
          <a:p>
            <a:pPr marL="406400" indent="-285750">
              <a:buSzPts val="1700"/>
            </a:pPr>
            <a:r>
              <a:rPr lang="en-GB" sz="1600" dirty="0"/>
              <a:t>Help / hinder premise </a:t>
            </a:r>
          </a:p>
          <a:p>
            <a:pPr marL="114300" indent="0">
              <a:buNone/>
            </a:pPr>
            <a:endParaRPr lang="en-GB" sz="1600" dirty="0"/>
          </a:p>
        </p:txBody>
      </p:sp>
      <p:pic>
        <p:nvPicPr>
          <p:cNvPr id="4" name="Google Shape;143;p21">
            <a:extLst>
              <a:ext uri="{FF2B5EF4-FFF2-40B4-BE49-F238E27FC236}">
                <a16:creationId xmlns:a16="http://schemas.microsoft.com/office/drawing/2014/main" id="{F1EBD557-CBE7-4A96-9A6C-B33790153715}"/>
              </a:ext>
            </a:extLst>
          </p:cNvPr>
          <p:cNvPicPr preferRelativeResize="0"/>
          <p:nvPr/>
        </p:nvPicPr>
        <p:blipFill>
          <a:blip r:embed="rId3">
            <a:alphaModFix/>
          </a:blip>
          <a:stretch>
            <a:fillRect/>
          </a:stretch>
        </p:blipFill>
        <p:spPr>
          <a:xfrm>
            <a:off x="163950" y="104275"/>
            <a:ext cx="1107077" cy="1107077"/>
          </a:xfrm>
          <a:prstGeom prst="rect">
            <a:avLst/>
          </a:prstGeom>
          <a:noFill/>
          <a:ln>
            <a:noFill/>
          </a:ln>
        </p:spPr>
      </p:pic>
    </p:spTree>
    <p:extLst>
      <p:ext uri="{BB962C8B-B14F-4D97-AF65-F5344CB8AC3E}">
        <p14:creationId xmlns:p14="http://schemas.microsoft.com/office/powerpoint/2010/main" val="38907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4">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5">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6">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10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fade">
                                      <p:cBhvr>
                                        <p:cTn id="12" dur="1000"/>
                                        <p:tgtEl>
                                          <p:spTgt spid="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animEffect transition="in" filter="fade">
                                      <p:cBhvr>
                                        <p:cTn id="17" dur="1000"/>
                                        <p:tgtEl>
                                          <p:spTgt spid="1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56">
                                            <p:txEl>
                                              <p:pRg st="0" end="0"/>
                                            </p:txEl>
                                          </p:spTgt>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6">
                                            <p:txEl>
                                              <p:pRg st="1" end="1"/>
                                            </p:txEl>
                                          </p:spTgt>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7">
                                            <p:txEl>
                                              <p:pRg st="0" end="0"/>
                                            </p:txEl>
                                          </p:spTgt>
                                        </p:tgtEl>
                                        <p:attrNameLst>
                                          <p:attrName>style.visibility</p:attrName>
                                        </p:attrNameLst>
                                      </p:cBhvr>
                                      <p:to>
                                        <p:strVal val="visible"/>
                                      </p:to>
                                    </p:set>
                                    <p:animEffect transition="in" filter="fade">
                                      <p:cBhvr>
                                        <p:cTn id="30" dur="1000"/>
                                        <p:tgtEl>
                                          <p:spTgt spid="15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
                                            <p:txEl>
                                              <p:pRg st="1" end="1"/>
                                            </p:txEl>
                                          </p:spTgt>
                                        </p:tgtEl>
                                        <p:attrNameLst>
                                          <p:attrName>style.visibility</p:attrName>
                                        </p:attrNameLst>
                                      </p:cBhvr>
                                      <p:to>
                                        <p:strVal val="visible"/>
                                      </p:to>
                                    </p:set>
                                    <p:animEffect transition="in" filter="fade">
                                      <p:cBhvr>
                                        <p:cTn id="38" dur="1000"/>
                                        <p:tgtEl>
                                          <p:spTgt spid="15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7">
                                            <p:txEl>
                                              <p:pRg st="2" end="2"/>
                                            </p:txEl>
                                          </p:spTgt>
                                        </p:tgtEl>
                                        <p:attrNameLst>
                                          <p:attrName>style.visibility</p:attrName>
                                        </p:attrNameLst>
                                      </p:cBhvr>
                                      <p:to>
                                        <p:strVal val="visible"/>
                                      </p:to>
                                    </p:set>
                                    <p:animEffect transition="in" filter="fade">
                                      <p:cBhvr>
                                        <p:cTn id="43" dur="1000"/>
                                        <p:tgtEl>
                                          <p:spTgt spid="157">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7">
                                            <p:txEl>
                                              <p:pRg st="0" end="0"/>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7">
                                            <p:txEl>
                                              <p:pRg st="1" end="1"/>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7">
                                            <p:txEl>
                                              <p:pRg st="2" end="2"/>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8">
                                            <p:txEl>
                                              <p:pRg st="0" end="0"/>
                                            </p:txEl>
                                          </p:spTgt>
                                        </p:tgtEl>
                                        <p:attrNameLst>
                                          <p:attrName>style.visibility</p:attrName>
                                        </p:attrNameLst>
                                      </p:cBhvr>
                                      <p:to>
                                        <p:strVal val="visible"/>
                                      </p:to>
                                    </p:set>
                                    <p:animEffect transition="in" filter="fade">
                                      <p:cBhvr>
                                        <p:cTn id="63" dur="1000"/>
                                        <p:tgtEl>
                                          <p:spTgt spid="158">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8">
                                            <p:txEl>
                                              <p:pRg st="1" end="1"/>
                                            </p:txEl>
                                          </p:spTgt>
                                        </p:tgtEl>
                                        <p:attrNameLst>
                                          <p:attrName>style.visibility</p:attrName>
                                        </p:attrNameLst>
                                      </p:cBhvr>
                                      <p:to>
                                        <p:strVal val="visible"/>
                                      </p:to>
                                    </p:set>
                                    <p:animEffect transition="in" filter="fade">
                                      <p:cBhvr>
                                        <p:cTn id="68" dur="1000"/>
                                        <p:tgtEl>
                                          <p:spTgt spid="158">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xEl>
                                              <p:pRg st="2" end="2"/>
                                            </p:txEl>
                                          </p:spTgt>
                                        </p:tgtEl>
                                        <p:attrNameLst>
                                          <p:attrName>style.visibility</p:attrName>
                                        </p:attrNameLst>
                                      </p:cBhvr>
                                      <p:to>
                                        <p:strVal val="visible"/>
                                      </p:to>
                                    </p:set>
                                    <p:animEffect transition="in" filter="fade">
                                      <p:cBhvr>
                                        <p:cTn id="73" dur="1000"/>
                                        <p:tgtEl>
                                          <p:spTgt spid="158">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58">
                                            <p:txEl>
                                              <p:pRg st="3" end="3"/>
                                            </p:txEl>
                                          </p:spTgt>
                                        </p:tgtEl>
                                        <p:attrNameLst>
                                          <p:attrName>style.visibility</p:attrName>
                                        </p:attrNameLst>
                                      </p:cBhvr>
                                      <p:to>
                                        <p:strVal val="visible"/>
                                      </p:to>
                                    </p:set>
                                    <p:animEffect transition="in" filter="fade">
                                      <p:cBhvr>
                                        <p:cTn id="78" dur="1000"/>
                                        <p:tgtEl>
                                          <p:spTgt spid="158">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58">
                                            <p:txEl>
                                              <p:pRg st="4" end="4"/>
                                            </p:txEl>
                                          </p:spTgt>
                                        </p:tgtEl>
                                        <p:attrNameLst>
                                          <p:attrName>style.visibility</p:attrName>
                                        </p:attrNameLst>
                                      </p:cBhvr>
                                      <p:to>
                                        <p:strVal val="visible"/>
                                      </p:to>
                                    </p:set>
                                    <p:animEffect transition="in" filter="fade">
                                      <p:cBhvr>
                                        <p:cTn id="83" dur="1000"/>
                                        <p:tgtEl>
                                          <p:spTgt spid="158">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3"/>
    </mc:Choice>
    <mc:Fallback xmlns="">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867"/>
    </mc:Choice>
    <mc:Fallback xmlns="">
      <p:transition spd="slow" advTm="8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873"/>
    </mc:Choice>
    <mc:Fallback xmlns="">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948"/>
    </mc:Choice>
    <mc:Fallback xmlns="">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895"/>
    </mc:Choice>
    <mc:Fallback xmlns="">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4">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5"/>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6"/>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0" end="0"/>
                                            </p:txEl>
                                          </p:spTgt>
                                        </p:tgtEl>
                                        <p:attrNameLst>
                                          <p:attrName>style.visibility</p:attrName>
                                        </p:attrNameLst>
                                      </p:cBhvr>
                                      <p:to>
                                        <p:strVal val="visible"/>
                                      </p:to>
                                    </p:set>
                                    <p:animEffect transition="in" filter="fade">
                                      <p:cBhvr>
                                        <p:cTn id="22" dur="1000"/>
                                        <p:tgtEl>
                                          <p:spTgt spid="3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
                                            <p:txEl>
                                              <p:pRg st="1" end="1"/>
                                            </p:txEl>
                                          </p:spTgt>
                                        </p:tgtEl>
                                        <p:attrNameLst>
                                          <p:attrName>style.visibility</p:attrName>
                                        </p:attrNameLst>
                                      </p:cBhvr>
                                      <p:to>
                                        <p:strVal val="visible"/>
                                      </p:to>
                                    </p:set>
                                    <p:animEffect transition="in" filter="fade">
                                      <p:cBhvr>
                                        <p:cTn id="27" dur="1000"/>
                                        <p:tgtEl>
                                          <p:spTgt spid="33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xEl>
                                              <p:pRg st="2" end="2"/>
                                            </p:txEl>
                                          </p:spTgt>
                                        </p:tgtEl>
                                        <p:attrNameLst>
                                          <p:attrName>style.visibility</p:attrName>
                                        </p:attrNameLst>
                                      </p:cBhvr>
                                      <p:to>
                                        <p:strVal val="visible"/>
                                      </p:to>
                                    </p:set>
                                    <p:animEffect transition="in" filter="fade">
                                      <p:cBhvr>
                                        <p:cTn id="32" dur="1000"/>
                                        <p:tgtEl>
                                          <p:spTgt spid="33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
                                            <p:txEl>
                                              <p:pRg st="3" end="3"/>
                                            </p:txEl>
                                          </p:spTgt>
                                        </p:tgtEl>
                                        <p:attrNameLst>
                                          <p:attrName>style.visibility</p:attrName>
                                        </p:attrNameLst>
                                      </p:cBhvr>
                                      <p:to>
                                        <p:strVal val="visible"/>
                                      </p:to>
                                    </p:set>
                                    <p:animEffect transition="in" filter="fade">
                                      <p:cBhvr>
                                        <p:cTn id="37" dur="1000"/>
                                        <p:tgtEl>
                                          <p:spTgt spid="33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3">
                                            <p:txEl>
                                              <p:pRg st="4" end="4"/>
                                            </p:txEl>
                                          </p:spTgt>
                                        </p:tgtEl>
                                        <p:attrNameLst>
                                          <p:attrName>style.visibility</p:attrName>
                                        </p:attrNameLst>
                                      </p:cBhvr>
                                      <p:to>
                                        <p:strVal val="visible"/>
                                      </p:to>
                                    </p:set>
                                    <p:animEffect transition="in" filter="fade">
                                      <p:cBhvr>
                                        <p:cTn id="42"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4">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5">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6">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7">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8">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9">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0">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1">
                                            <p:txEl>
                                              <p:pRg st="2" end="2"/>
                                            </p:txEl>
                                          </p:spTgt>
                                        </p:tgtEl>
                                        <p:attrNameLst>
                                          <p:attrName>style.visibility</p:attrName>
                                        </p:attrNameLst>
                                      </p:cBhvr>
                                      <p:to>
                                        <p:strVal val="visible"/>
                                      </p:to>
                                    </p:set>
                                    <p:animEffect transition="in" filter="fade">
                                      <p:cBhvr>
                                        <p:cTn id="20" dur="1000"/>
                                        <p:tgtEl>
                                          <p:spTgt spid="34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par>
                                <p:cTn id="32" presetID="1" presetClass="exit" presetSubtype="0" fill="hold" nodeType="withEffect">
                                  <p:stCondLst>
                                    <p:cond delay="0"/>
                                  </p:stCondLst>
                                  <p:childTnLst>
                                    <p:set>
                                      <p:cBhvr>
                                        <p:cTn id="33" dur="1" fill="hold">
                                          <p:stCondLst>
                                            <p:cond delay="1000"/>
                                          </p:stCondLst>
                                        </p:cTn>
                                        <p:tgtEl>
                                          <p:spTgt spid="3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000"/>
                                          </p:stCondLst>
                                        </p:cTn>
                                        <p:tgtEl>
                                          <p:spTgt spid="34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000"/>
                                          </p:stCondLst>
                                        </p:cTn>
                                        <p:tgtEl>
                                          <p:spTgt spid="3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9">
                                            <p:txEl>
                                              <p:pRg st="0" end="0"/>
                                            </p:txEl>
                                          </p:spTgt>
                                        </p:tgtEl>
                                        <p:attrNameLst>
                                          <p:attrName>style.visibility</p:attrName>
                                        </p:attrNameLst>
                                      </p:cBhvr>
                                      <p:to>
                                        <p:strVal val="visible"/>
                                      </p:to>
                                    </p:set>
                                    <p:animEffect transition="in" filter="fade">
                                      <p:cBhvr>
                                        <p:cTn id="42" dur="1000"/>
                                        <p:tgtEl>
                                          <p:spTgt spid="3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9">
                                            <p:txEl>
                                              <p:pRg st="1" end="1"/>
                                            </p:txEl>
                                          </p:spTgt>
                                        </p:tgtEl>
                                        <p:attrNameLst>
                                          <p:attrName>style.visibility</p:attrName>
                                        </p:attrNameLst>
                                      </p:cBhvr>
                                      <p:to>
                                        <p:strVal val="visible"/>
                                      </p:to>
                                    </p:set>
                                    <p:animEffect transition="in" filter="fade">
                                      <p:cBhvr>
                                        <p:cTn id="47" dur="1000"/>
                                        <p:tgtEl>
                                          <p:spTgt spid="34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43"/>
                                        </p:tgtEl>
                                        <p:attrNameLst>
                                          <p:attrName>style.visibility</p:attrName>
                                        </p:attrNameLst>
                                      </p:cBhvr>
                                      <p:to>
                                        <p:strVal val="visible"/>
                                      </p:to>
                                    </p:set>
                                    <p:animEffect transition="in" filter="fade">
                                      <p:cBhvr>
                                        <p:cTn id="50" dur="1000"/>
                                        <p:tgtEl>
                                          <p:spTgt spid="3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9">
                                            <p:txEl>
                                              <p:pRg st="2" end="2"/>
                                            </p:txEl>
                                          </p:spTgt>
                                        </p:tgtEl>
                                        <p:attrNameLst>
                                          <p:attrName>style.visibility</p:attrName>
                                        </p:attrNameLst>
                                      </p:cBhvr>
                                      <p:to>
                                        <p:strVal val="visible"/>
                                      </p:to>
                                    </p:set>
                                    <p:animEffect transition="in" filter="fade">
                                      <p:cBhvr>
                                        <p:cTn id="55" dur="1000"/>
                                        <p:tgtEl>
                                          <p:spTgt spid="349">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9">
                                            <p:txEl>
                                              <p:pRg st="3" end="3"/>
                                            </p:txEl>
                                          </p:spTgt>
                                        </p:tgtEl>
                                        <p:attrNameLst>
                                          <p:attrName>style.visibility</p:attrName>
                                        </p:attrNameLst>
                                      </p:cBhvr>
                                      <p:to>
                                        <p:strVal val="visible"/>
                                      </p:to>
                                    </p:set>
                                    <p:animEffect transition="in" filter="fade">
                                      <p:cBhvr>
                                        <p:cTn id="63" dur="1000"/>
                                        <p:tgtEl>
                                          <p:spTgt spid="349">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1000"/>
                                          </p:stCondLst>
                                        </p:cTn>
                                        <p:tgtEl>
                                          <p:spTgt spid="3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000"/>
                                          </p:stCondLst>
                                        </p:cTn>
                                        <p:tgtEl>
                                          <p:spTgt spid="3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1000"/>
                                          </p:stCondLst>
                                        </p:cTn>
                                        <p:tgtEl>
                                          <p:spTgt spid="34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1">
                                            <p:txEl>
                                              <p:pRg st="0" end="0"/>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1">
                                            <p:txEl>
                                              <p:pRg st="1" end="1"/>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2" end="2"/>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3" end="3"/>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9">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9">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42"/>
                                        </p:tgtEl>
                                        <p:attrNameLst>
                                          <p:attrName>style.visibility</p:attrName>
                                        </p:attrNameLst>
                                      </p:cBhvr>
                                      <p:to>
                                        <p:strVal val="visible"/>
                                      </p:to>
                                    </p:set>
                                    <p:animEffect transition="in" filter="fade">
                                      <p:cBhvr>
                                        <p:cTn id="99" dur="1000"/>
                                        <p:tgtEl>
                                          <p:spTgt spid="3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0">
                                            <p:txEl>
                                              <p:pRg st="0" end="0"/>
                                            </p:txEl>
                                          </p:spTgt>
                                        </p:tgtEl>
                                        <p:attrNameLst>
                                          <p:attrName>style.visibility</p:attrName>
                                        </p:attrNameLst>
                                      </p:cBhvr>
                                      <p:to>
                                        <p:strVal val="visible"/>
                                      </p:to>
                                    </p:set>
                                    <p:animEffect transition="in" filter="fade">
                                      <p:cBhvr>
                                        <p:cTn id="104" dur="1000"/>
                                        <p:tgtEl>
                                          <p:spTgt spid="35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0">
                                            <p:txEl>
                                              <p:pRg st="2" end="2"/>
                                            </p:txEl>
                                          </p:spTgt>
                                        </p:tgtEl>
                                        <p:attrNameLst>
                                          <p:attrName>style.visibility</p:attrName>
                                        </p:attrNameLst>
                                      </p:cBhvr>
                                      <p:to>
                                        <p:strVal val="visible"/>
                                      </p:to>
                                    </p:set>
                                    <p:animEffect transition="in" filter="fade">
                                      <p:cBhvr>
                                        <p:cTn id="109"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5">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6">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2" name="Audio 1">
            <a:hlinkClick r:id="" action="ppaction://media"/>
            <a:extLst>
              <a:ext uri="{FF2B5EF4-FFF2-40B4-BE49-F238E27FC236}">
                <a16:creationId xmlns:a16="http://schemas.microsoft.com/office/drawing/2014/main" id="{3CB42AC6-D1F8-447D-937D-32D9CFA57C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25"/>
    </mc:Choice>
    <mc:Fallback>
      <p:transition spd="slow" advTm="2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6327373" y="5762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pic>
        <p:nvPicPr>
          <p:cNvPr id="3" name="Picture 2">
            <a:extLst>
              <a:ext uri="{FF2B5EF4-FFF2-40B4-BE49-F238E27FC236}">
                <a16:creationId xmlns:a16="http://schemas.microsoft.com/office/drawing/2014/main" id="{74759522-B593-4C96-A372-79BFA7355661}"/>
              </a:ext>
            </a:extLst>
          </p:cNvPr>
          <p:cNvPicPr>
            <a:picLocks noChangeAspect="1"/>
          </p:cNvPicPr>
          <p:nvPr/>
        </p:nvPicPr>
        <p:blipFill>
          <a:blip r:embed="rId11"/>
          <a:stretch>
            <a:fillRect/>
          </a:stretch>
        </p:blipFill>
        <p:spPr>
          <a:xfrm>
            <a:off x="4048103" y="712959"/>
            <a:ext cx="406236" cy="406236"/>
          </a:xfrm>
          <a:prstGeom prst="rect">
            <a:avLst/>
          </a:prstGeom>
        </p:spPr>
      </p:pic>
      <p:pic>
        <p:nvPicPr>
          <p:cNvPr id="5" name="Picture 4">
            <a:extLst>
              <a:ext uri="{FF2B5EF4-FFF2-40B4-BE49-F238E27FC236}">
                <a16:creationId xmlns:a16="http://schemas.microsoft.com/office/drawing/2014/main" id="{504CC6B0-A186-4C18-ADD9-B5054E1FCDBF}"/>
              </a:ext>
            </a:extLst>
          </p:cNvPr>
          <p:cNvPicPr>
            <a:picLocks noChangeAspect="1"/>
          </p:cNvPicPr>
          <p:nvPr/>
        </p:nvPicPr>
        <p:blipFill>
          <a:blip r:embed="rId12"/>
          <a:stretch>
            <a:fillRect/>
          </a:stretch>
        </p:blipFill>
        <p:spPr>
          <a:xfrm>
            <a:off x="4843508" y="705738"/>
            <a:ext cx="420678" cy="420678"/>
          </a:xfrm>
          <a:prstGeom prst="rect">
            <a:avLst/>
          </a:prstGeom>
        </p:spPr>
      </p:pic>
      <p:pic>
        <p:nvPicPr>
          <p:cNvPr id="7" name="Picture 6">
            <a:extLst>
              <a:ext uri="{FF2B5EF4-FFF2-40B4-BE49-F238E27FC236}">
                <a16:creationId xmlns:a16="http://schemas.microsoft.com/office/drawing/2014/main" id="{1425FCEC-12DA-49D7-AF07-89D60A369E79}"/>
              </a:ext>
            </a:extLst>
          </p:cNvPr>
          <p:cNvPicPr>
            <a:picLocks noChangeAspect="1"/>
          </p:cNvPicPr>
          <p:nvPr/>
        </p:nvPicPr>
        <p:blipFill>
          <a:blip r:embed="rId13"/>
          <a:stretch>
            <a:fillRect/>
          </a:stretch>
        </p:blipFill>
        <p:spPr>
          <a:xfrm>
            <a:off x="4543754" y="698517"/>
            <a:ext cx="420678" cy="420678"/>
          </a:xfrm>
          <a:prstGeom prst="rect">
            <a:avLst/>
          </a:prstGeom>
        </p:spPr>
      </p:pic>
      <p:pic>
        <p:nvPicPr>
          <p:cNvPr id="9" name="Picture 8">
            <a:extLst>
              <a:ext uri="{FF2B5EF4-FFF2-40B4-BE49-F238E27FC236}">
                <a16:creationId xmlns:a16="http://schemas.microsoft.com/office/drawing/2014/main" id="{6467EC0D-535B-4CBD-A39B-CC0325B88AE6}"/>
              </a:ext>
            </a:extLst>
          </p:cNvPr>
          <p:cNvPicPr>
            <a:picLocks noChangeAspect="1"/>
          </p:cNvPicPr>
          <p:nvPr/>
        </p:nvPicPr>
        <p:blipFill>
          <a:blip r:embed="rId14"/>
          <a:stretch>
            <a:fillRect/>
          </a:stretch>
        </p:blipFill>
        <p:spPr>
          <a:xfrm>
            <a:off x="5310226" y="698517"/>
            <a:ext cx="427899" cy="427899"/>
          </a:xfrm>
          <a:prstGeom prst="rect">
            <a:avLst/>
          </a:prstGeom>
        </p:spPr>
      </p:pic>
      <p:pic>
        <p:nvPicPr>
          <p:cNvPr id="11" name="Picture 10">
            <a:extLst>
              <a:ext uri="{FF2B5EF4-FFF2-40B4-BE49-F238E27FC236}">
                <a16:creationId xmlns:a16="http://schemas.microsoft.com/office/drawing/2014/main" id="{A59E310D-A3C7-4F57-B5A4-8EE2E1ECD88B}"/>
              </a:ext>
            </a:extLst>
          </p:cNvPr>
          <p:cNvPicPr>
            <a:picLocks noChangeAspect="1"/>
          </p:cNvPicPr>
          <p:nvPr/>
        </p:nvPicPr>
        <p:blipFill>
          <a:blip r:embed="rId15"/>
          <a:stretch>
            <a:fillRect/>
          </a:stretch>
        </p:blipFill>
        <p:spPr>
          <a:xfrm>
            <a:off x="3943520" y="1211350"/>
            <a:ext cx="615402" cy="615402"/>
          </a:xfrm>
          <a:prstGeom prst="rect">
            <a:avLst/>
          </a:prstGeom>
        </p:spPr>
      </p:pic>
      <p:pic>
        <p:nvPicPr>
          <p:cNvPr id="13" name="Picture 12">
            <a:extLst>
              <a:ext uri="{FF2B5EF4-FFF2-40B4-BE49-F238E27FC236}">
                <a16:creationId xmlns:a16="http://schemas.microsoft.com/office/drawing/2014/main" id="{F8FCCD8F-7B46-4874-B6A8-E8E4F5BFFD66}"/>
              </a:ext>
            </a:extLst>
          </p:cNvPr>
          <p:cNvPicPr>
            <a:picLocks noChangeAspect="1"/>
          </p:cNvPicPr>
          <p:nvPr/>
        </p:nvPicPr>
        <p:blipFill>
          <a:blip r:embed="rId16"/>
          <a:stretch>
            <a:fillRect/>
          </a:stretch>
        </p:blipFill>
        <p:spPr>
          <a:xfrm>
            <a:off x="4543754" y="1299109"/>
            <a:ext cx="454916" cy="488203"/>
          </a:xfrm>
          <a:prstGeom prst="rect">
            <a:avLst/>
          </a:prstGeom>
        </p:spPr>
      </p:pic>
      <p:pic>
        <p:nvPicPr>
          <p:cNvPr id="15" name="Picture 14">
            <a:extLst>
              <a:ext uri="{FF2B5EF4-FFF2-40B4-BE49-F238E27FC236}">
                <a16:creationId xmlns:a16="http://schemas.microsoft.com/office/drawing/2014/main" id="{D9D91702-5084-4E59-AB52-90F579A269A7}"/>
              </a:ext>
            </a:extLst>
          </p:cNvPr>
          <p:cNvPicPr>
            <a:picLocks noChangeAspect="1"/>
          </p:cNvPicPr>
          <p:nvPr/>
        </p:nvPicPr>
        <p:blipFill>
          <a:blip r:embed="rId17"/>
          <a:stretch>
            <a:fillRect/>
          </a:stretch>
        </p:blipFill>
        <p:spPr>
          <a:xfrm>
            <a:off x="5098890" y="1309150"/>
            <a:ext cx="422672" cy="422672"/>
          </a:xfrm>
          <a:prstGeom prst="rect">
            <a:avLst/>
          </a:prstGeom>
        </p:spPr>
      </p:pic>
      <p:pic>
        <p:nvPicPr>
          <p:cNvPr id="17" name="Picture 16">
            <a:extLst>
              <a:ext uri="{FF2B5EF4-FFF2-40B4-BE49-F238E27FC236}">
                <a16:creationId xmlns:a16="http://schemas.microsoft.com/office/drawing/2014/main" id="{A9754444-C36F-4C9F-9F50-C6B472E5B3B8}"/>
              </a:ext>
            </a:extLst>
          </p:cNvPr>
          <p:cNvPicPr>
            <a:picLocks noChangeAspect="1"/>
          </p:cNvPicPr>
          <p:nvPr/>
        </p:nvPicPr>
        <p:blipFill>
          <a:blip r:embed="rId18"/>
          <a:stretch>
            <a:fillRect/>
          </a:stretch>
        </p:blipFill>
        <p:spPr>
          <a:xfrm>
            <a:off x="5620657" y="1290622"/>
            <a:ext cx="441200" cy="4412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7FA6EA8-5644-422F-B7AB-60661463F72A}"/>
              </a:ext>
            </a:extLst>
          </p:cNvPr>
          <p:cNvPicPr>
            <a:picLocks noChangeAspect="1"/>
          </p:cNvPicPr>
          <p:nvPr/>
        </p:nvPicPr>
        <p:blipFill>
          <a:blip r:embed="rId19"/>
          <a:stretch>
            <a:fillRect/>
          </a:stretch>
        </p:blipFill>
        <p:spPr>
          <a:xfrm>
            <a:off x="3948559" y="1979199"/>
            <a:ext cx="1015873" cy="660317"/>
          </a:xfrm>
          <a:prstGeom prst="rect">
            <a:avLst/>
          </a:prstGeom>
        </p:spPr>
      </p:pic>
      <p:pic>
        <p:nvPicPr>
          <p:cNvPr id="21" name="Picture 20">
            <a:extLst>
              <a:ext uri="{FF2B5EF4-FFF2-40B4-BE49-F238E27FC236}">
                <a16:creationId xmlns:a16="http://schemas.microsoft.com/office/drawing/2014/main" id="{50FEA8EF-DED5-4546-931E-8473088BA336}"/>
              </a:ext>
            </a:extLst>
          </p:cNvPr>
          <p:cNvPicPr>
            <a:picLocks noChangeAspect="1"/>
          </p:cNvPicPr>
          <p:nvPr/>
        </p:nvPicPr>
        <p:blipFill>
          <a:blip r:embed="rId20"/>
          <a:stretch>
            <a:fillRect/>
          </a:stretch>
        </p:blipFill>
        <p:spPr>
          <a:xfrm>
            <a:off x="5086408" y="1954466"/>
            <a:ext cx="355556" cy="54603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89"/>
    </mc:Choice>
    <mc:Fallback xmlns="">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45"/>
    </mc:Choice>
    <mc:Fallback xmlns="">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5">
            <a:alphaModFix/>
          </a:blip>
          <a:stretch>
            <a:fillRect/>
          </a:stretch>
        </p:blipFill>
        <p:spPr>
          <a:xfrm>
            <a:off x="7596150" y="529850"/>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689E4BCD-67A4-A544-8E46-76026AD71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11"/>
    </mc:Choice>
    <mc:Fallback xmlns="">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7"/>
    </mc:Choice>
    <mc:Fallback xmlns="">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4">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Luke McGowan</a:t>
            </a:r>
            <a:endParaRPr/>
          </a:p>
        </p:txBody>
      </p:sp>
      <p:pic>
        <p:nvPicPr>
          <p:cNvPr id="137" name="Google Shape;137;p20"/>
          <p:cNvPicPr preferRelativeResize="0"/>
          <p:nvPr/>
        </p:nvPicPr>
        <p:blipFill>
          <a:blip r:embed="rId6">
            <a:alphaModFix/>
          </a:blip>
          <a:stretch>
            <a:fillRect/>
          </a:stretch>
        </p:blipFill>
        <p:spPr>
          <a:xfrm>
            <a:off x="550675" y="2939020"/>
            <a:ext cx="333600" cy="33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fade">
                                      <p:cBhvr>
                                        <p:cTn id="7" dur="1000"/>
                                        <p:tgtEl>
                                          <p:spTgt spid="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xEl>
                                              <p:pRg st="1" end="1"/>
                                            </p:txEl>
                                          </p:spTgt>
                                        </p:tgtEl>
                                        <p:attrNameLst>
                                          <p:attrName>style.visibility</p:attrName>
                                        </p:attrNameLst>
                                      </p:cBhvr>
                                      <p:to>
                                        <p:strVal val="visible"/>
                                      </p:to>
                                    </p:set>
                                    <p:animEffect transition="in" filter="fade">
                                      <p:cBhvr>
                                        <p:cTn id="12" dur="1000"/>
                                        <p:tgtEl>
                                          <p:spTgt spid="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
                                            <p:txEl>
                                              <p:pRg st="2" end="2"/>
                                            </p:txEl>
                                          </p:spTgt>
                                        </p:tgtEl>
                                        <p:attrNameLst>
                                          <p:attrName>style.visibility</p:attrName>
                                        </p:attrNameLst>
                                      </p:cBhvr>
                                      <p:to>
                                        <p:strVal val="visible"/>
                                      </p:to>
                                    </p:set>
                                    <p:animEffect transition="in" filter="fade">
                                      <p:cBhvr>
                                        <p:cTn id="17" dur="1000"/>
                                        <p:tgtEl>
                                          <p:spTgt spid="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1">
                                            <p:txEl>
                                              <p:pRg st="3" end="3"/>
                                            </p:txEl>
                                          </p:spTgt>
                                        </p:tgtEl>
                                        <p:attrNameLst>
                                          <p:attrName>style.visibility</p:attrName>
                                        </p:attrNameLst>
                                      </p:cBhvr>
                                      <p:to>
                                        <p:strVal val="visible"/>
                                      </p:to>
                                    </p:set>
                                    <p:animEffect transition="in" filter="fade">
                                      <p:cBhvr>
                                        <p:cTn id="22" dur="1000"/>
                                        <p:tgtEl>
                                          <p:spTgt spid="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1">
                                            <p:txEl>
                                              <p:pRg st="0" end="0"/>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1">
                                            <p:txEl>
                                              <p:pRg st="1" end="1"/>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1">
                                            <p:txEl>
                                              <p:pRg st="2" end="2"/>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2">
                                            <p:txEl>
                                              <p:pRg st="0" end="0"/>
                                            </p:txEl>
                                          </p:spTgt>
                                        </p:tgtEl>
                                        <p:attrNameLst>
                                          <p:attrName>style.visibility</p:attrName>
                                        </p:attrNameLst>
                                      </p:cBhvr>
                                      <p:to>
                                        <p:strVal val="visible"/>
                                      </p:to>
                                    </p:set>
                                    <p:animEffect transition="in" filter="fade">
                                      <p:cBhvr>
                                        <p:cTn id="37" dur="1000"/>
                                        <p:tgtEl>
                                          <p:spTgt spid="13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xEl>
                                              <p:pRg st="1" end="1"/>
                                            </p:txEl>
                                          </p:spTgt>
                                        </p:tgtEl>
                                        <p:attrNameLst>
                                          <p:attrName>style.visibility</p:attrName>
                                        </p:attrNameLst>
                                      </p:cBhvr>
                                      <p:to>
                                        <p:strVal val="visible"/>
                                      </p:to>
                                    </p:set>
                                    <p:animEffect transition="in" filter="fade">
                                      <p:cBhvr>
                                        <p:cTn id="42" dur="1000"/>
                                        <p:tgtEl>
                                          <p:spTgt spid="13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2">
                                            <p:txEl>
                                              <p:pRg st="2" end="2"/>
                                            </p:txEl>
                                          </p:spTgt>
                                        </p:tgtEl>
                                        <p:attrNameLst>
                                          <p:attrName>style.visibility</p:attrName>
                                        </p:attrNameLst>
                                      </p:cBhvr>
                                      <p:to>
                                        <p:strVal val="visible"/>
                                      </p:to>
                                    </p:set>
                                    <p:animEffect transition="in" filter="fade">
                                      <p:cBhvr>
                                        <p:cTn id="47" dur="1000"/>
                                        <p:tgtEl>
                                          <p:spTgt spid="13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2">
                                            <p:txEl>
                                              <p:pRg st="3" end="3"/>
                                            </p:txEl>
                                          </p:spTgt>
                                        </p:tgtEl>
                                        <p:attrNameLst>
                                          <p:attrName>style.visibility</p:attrName>
                                        </p:attrNameLst>
                                      </p:cBhvr>
                                      <p:to>
                                        <p:strVal val="visible"/>
                                      </p:to>
                                    </p:set>
                                    <p:animEffect transition="in" filter="fade">
                                      <p:cBhvr>
                                        <p:cTn id="52"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4">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5">
            <a:alphaModFix/>
          </a:blip>
          <a:stretch>
            <a:fillRect/>
          </a:stretch>
        </p:blipFill>
        <p:spPr>
          <a:xfrm>
            <a:off x="7738300" y="1271213"/>
            <a:ext cx="842300" cy="1027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Effect transition="in" filter="fade">
                                      <p:cBhvr>
                                        <p:cTn id="7" dur="1000"/>
                                        <p:tgtEl>
                                          <p:spTgt spid="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xEl>
                                              <p:pRg st="1" end="1"/>
                                            </p:txEl>
                                          </p:spTgt>
                                        </p:tgtEl>
                                        <p:attrNameLst>
                                          <p:attrName>style.visibility</p:attrName>
                                        </p:attrNameLst>
                                      </p:cBhvr>
                                      <p:to>
                                        <p:strVal val="visible"/>
                                      </p:to>
                                    </p:set>
                                    <p:animEffect transition="in" filter="fade">
                                      <p:cBhvr>
                                        <p:cTn id="12" dur="1000"/>
                                        <p:tgtEl>
                                          <p:spTgt spid="1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4">
                                            <p:txEl>
                                              <p:pRg st="2" end="2"/>
                                            </p:txEl>
                                          </p:spTgt>
                                        </p:tgtEl>
                                        <p:attrNameLst>
                                          <p:attrName>style.visibility</p:attrName>
                                        </p:attrNameLst>
                                      </p:cBhvr>
                                      <p:to>
                                        <p:strVal val="visible"/>
                                      </p:to>
                                    </p:set>
                                    <p:animEffect transition="in" filter="fade">
                                      <p:cBhvr>
                                        <p:cTn id="17" dur="1000"/>
                                        <p:tgtEl>
                                          <p:spTgt spid="1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4">
                                            <p:txEl>
                                              <p:pRg st="3" end="3"/>
                                            </p:txEl>
                                          </p:spTgt>
                                        </p:tgtEl>
                                        <p:attrNameLst>
                                          <p:attrName>style.visibility</p:attrName>
                                        </p:attrNameLst>
                                      </p:cBhvr>
                                      <p:to>
                                        <p:strVal val="visible"/>
                                      </p:to>
                                    </p:set>
                                    <p:animEffect transition="in" filter="fade">
                                      <p:cBhvr>
                                        <p:cTn id="22" dur="1000"/>
                                        <p:tgtEl>
                                          <p:spTgt spid="1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4">
                                            <p:txEl>
                                              <p:pRg st="4" end="4"/>
                                            </p:txEl>
                                          </p:spTgt>
                                        </p:tgtEl>
                                        <p:attrNameLst>
                                          <p:attrName>style.visibility</p:attrName>
                                        </p:attrNameLst>
                                      </p:cBhvr>
                                      <p:to>
                                        <p:strVal val="visible"/>
                                      </p:to>
                                    </p:set>
                                    <p:animEffect transition="in" filter="fade">
                                      <p:cBhvr>
                                        <p:cTn id="27" dur="1000"/>
                                        <p:tgtEl>
                                          <p:spTgt spid="1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4">
                                            <p:txEl>
                                              <p:pRg st="5" end="5"/>
                                            </p:txEl>
                                          </p:spTgt>
                                        </p:tgtEl>
                                        <p:attrNameLst>
                                          <p:attrName>style.visibility</p:attrName>
                                        </p:attrNameLst>
                                      </p:cBhvr>
                                      <p:to>
                                        <p:strVal val="visible"/>
                                      </p:to>
                                    </p:set>
                                    <p:animEffect transition="in" filter="fade">
                                      <p:cBhvr>
                                        <p:cTn id="32" dur="1000"/>
                                        <p:tgtEl>
                                          <p:spTgt spid="1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4">
                                            <p:txEl>
                                              <p:pRg st="6" end="6"/>
                                            </p:txEl>
                                          </p:spTgt>
                                        </p:tgtEl>
                                        <p:attrNameLst>
                                          <p:attrName>style.visibility</p:attrName>
                                        </p:attrNameLst>
                                      </p:cBhvr>
                                      <p:to>
                                        <p:strVal val="visible"/>
                                      </p:to>
                                    </p:set>
                                    <p:animEffect transition="in" filter="fade">
                                      <p:cBhvr>
                                        <p:cTn id="37" dur="1000"/>
                                        <p:tgtEl>
                                          <p:spTgt spid="1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4">
                                            <p:txEl>
                                              <p:pRg st="7" end="7"/>
                                            </p:txEl>
                                          </p:spTgt>
                                        </p:tgtEl>
                                        <p:attrNameLst>
                                          <p:attrName>style.visibility</p:attrName>
                                        </p:attrNameLst>
                                      </p:cBhvr>
                                      <p:to>
                                        <p:strVal val="visible"/>
                                      </p:to>
                                    </p:set>
                                    <p:animEffect transition="in" filter="fade">
                                      <p:cBhvr>
                                        <p:cTn id="42" dur="1000"/>
                                        <p:tgtEl>
                                          <p:spTgt spid="1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4">
                                            <p:txEl>
                                              <p:pRg st="8" end="8"/>
                                            </p:txEl>
                                          </p:spTgt>
                                        </p:tgtEl>
                                        <p:attrNameLst>
                                          <p:attrName>style.visibility</p:attrName>
                                        </p:attrNameLst>
                                      </p:cBhvr>
                                      <p:to>
                                        <p:strVal val="visible"/>
                                      </p:to>
                                    </p:set>
                                    <p:animEffect transition="in" filter="fade">
                                      <p:cBhvr>
                                        <p:cTn id="47" dur="1000"/>
                                        <p:tgtEl>
                                          <p:spTgt spid="14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4">
                                            <p:txEl>
                                              <p:pRg st="9" end="9"/>
                                            </p:txEl>
                                          </p:spTgt>
                                        </p:tgtEl>
                                        <p:attrNameLst>
                                          <p:attrName>style.visibility</p:attrName>
                                        </p:attrNameLst>
                                      </p:cBhvr>
                                      <p:to>
                                        <p:strVal val="visible"/>
                                      </p:to>
                                    </p:set>
                                    <p:animEffect transition="in" filter="fade">
                                      <p:cBhvr>
                                        <p:cTn id="52"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2.xml><?xml version="1.0" encoding="utf-8"?>
<p:tagLst xmlns:a="http://schemas.openxmlformats.org/drawingml/2006/main" xmlns:r="http://schemas.openxmlformats.org/officeDocument/2006/relationships" xmlns:p="http://schemas.openxmlformats.org/presentationml/2006/main">
  <p:tag name="TIMING" val="|2.5|1.8|4.4|2.4|4.6|4.6|8.9"/>
</p:tagLst>
</file>

<file path=ppt/tags/tag3.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4.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5.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6.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ags/tag7.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ags/tag8.xml><?xml version="1.0" encoding="utf-8"?>
<p:tagLst xmlns:a="http://schemas.openxmlformats.org/drawingml/2006/main" xmlns:r="http://schemas.openxmlformats.org/officeDocument/2006/relationships" xmlns:p="http://schemas.openxmlformats.org/presentationml/2006/main">
  <p:tag name="TIMING" val="|0.8|1.1|1|1.2|1.9|9.8|4.4|2.6|8.1|21.7"/>
</p:tagLst>
</file>

<file path=ppt/tags/tag9.xml><?xml version="1.0" encoding="utf-8"?>
<p:tagLst xmlns:a="http://schemas.openxmlformats.org/drawingml/2006/main" xmlns:r="http://schemas.openxmlformats.org/officeDocument/2006/relationships" xmlns:p="http://schemas.openxmlformats.org/presentationml/2006/main">
  <p:tag name="TIMING" val="|1.5|2.7|2.1|1.8"/>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3976</Words>
  <Application>Microsoft Office PowerPoint</Application>
  <PresentationFormat>On-screen Show (16:9)</PresentationFormat>
  <Paragraphs>319</Paragraphs>
  <Slides>34</Slides>
  <Notes>34</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Raleway</vt:lpstr>
      <vt:lpstr>Lato</vt:lpstr>
      <vt:lpstr>Arial</vt:lpstr>
      <vt:lpstr>Roboto</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Our Pitch</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Zack Hawkins</cp:lastModifiedBy>
  <cp:revision>14</cp:revision>
  <dcterms:modified xsi:type="dcterms:W3CDTF">2020-05-13T17:57:50Z</dcterms:modified>
</cp:coreProperties>
</file>